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4352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5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2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1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0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1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4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4" r:id="rId2"/>
    <p:sldLayoutId id="2147483923" r:id="rId3"/>
    <p:sldLayoutId id="2147483922" r:id="rId4"/>
    <p:sldLayoutId id="2147483921" r:id="rId5"/>
    <p:sldLayoutId id="2147483920" r:id="rId6"/>
    <p:sldLayoutId id="2147483919" r:id="rId7"/>
    <p:sldLayoutId id="2147483918" r:id="rId8"/>
    <p:sldLayoutId id="2147483917" r:id="rId9"/>
    <p:sldLayoutId id="2147483916" r:id="rId10"/>
    <p:sldLayoutId id="2147483915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AC2519-169F-A42D-1A43-BD5F88B78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4513" y="0"/>
            <a:ext cx="6903311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KODEKS DOBRYCH ZACHOWAŃ</a:t>
            </a:r>
            <a:endParaRPr lang="pl-PL" sz="1600" b="1" dirty="0"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BĄDŹ DLA KAŻDEGO MIŁY I KOLEŻEŃSKI.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SZANUJ INNYCH, NIEZALEŻNIE OD TEGO, JAK SIĘ RÓŻNICIE.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NIE OBRAŻAJ INNYCH, NIE POPYCHAJ.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WYPOWIADAJ SIĘ KULTURALNIE, NIE UŻYWAJ BRZYDKICH SŁÓW, NIE PRZEKLINAJ.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PAMIĘTAJ, ŻE MOŻESZ NIE UCZESTNICZYĆ  W ZABAWIE, KTÓREJ BOISZ SIĘ LUB ŹLE SIĘ CZUJESZ.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PAMIĘTAJ, ŻE INNI MOGĄ NIE MIEĆ OCHOTY NA TO, ŻEBY ICH DOTYKAĆ CZY PRZYTULAĆ.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ZAWSZE PYTAJ, CZY MOŻESZ TAK ROBIĆ. NIE ZŁOŚĆ SIĘ, JEŚLI KTOŚ ODMÓWI. TY TAKŻE MASZ PRAWO ODMÓWIĆ.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NIE UTRWALAJ WIZERUNKU INNYCH DZIECI POPRZEZ NAGRYWANIE (RÓWNIEŻ FONII) I FOTOGRAFOWANIE BEZ UZYSKANIA ZGODY ORAZ W SYTUACJACH INTYMNYCH, MOGĄCYCH ZAWSTYDZIĆ.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ZNAJDŹ WŚRÓD RÓWIEŚNIKÓW KOLEGĘ LUB KOLEŻANKĘ. TROSZCZCIE SIĘ O SIEBIE.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MÓW GŁOŚNO I ODWAŻNIE, GDY KTOŚ ROBI COŚ, CO JEST DLA CIEBIE NIEPRZYJEMNE.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STAŃ W OBRONIE KOGOŚ, KOMU DZIEJE SIĘ KRZYWDA, O ILE SAM CZUJESZ SIĘ BEZPIECZNIE.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POWIEDZ SWOJEMU ZAUFANEMU DOROSŁEMU O TYM, ŻE KOMUŚ DZIEJE SIĘ KRZYWDA.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pl-PL" sz="1600" b="1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GDY KTOŚ DOROSŁY CHCE Z TOBĄ ROZMAWIAĆ, MASZ PRAWO POPROSIĆ, ABY BYŁ Z WAMI JESZCZE INNY DOROSŁY LUB ŻEBYŚCIE ROZMAWIALI W TAKIM MIEJSCU, W KTÓRYM WIDZĄ WAS INNI.</a:t>
            </a:r>
          </a:p>
          <a:p>
            <a:pPr algn="l">
              <a:lnSpc>
                <a:spcPct val="95000"/>
              </a:lnSpc>
            </a:pPr>
            <a:endParaRPr lang="pl-PL" sz="600" dirty="0"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46FA028-A4B5-8816-41B1-182E22B0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1" r="21795" b="-1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210</Words>
  <Application>Microsoft Office PowerPoint</Application>
  <PresentationFormat>Panoramiczny</PresentationFormat>
  <Paragraphs>14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Aharoni</vt:lpstr>
      <vt:lpstr>Arial</vt:lpstr>
      <vt:lpstr>Avenir Next LT Pro</vt:lpstr>
      <vt:lpstr>Bahnschrift SemiBold SemiConden</vt:lpstr>
      <vt:lpstr>Wingdings</vt:lpstr>
      <vt:lpstr>PrismaticVTI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Wojciech  Rachwalski</dc:creator>
  <cp:lastModifiedBy>Wojciech  Rachwalski</cp:lastModifiedBy>
  <cp:revision>1</cp:revision>
  <dcterms:created xsi:type="dcterms:W3CDTF">2024-09-10T10:14:21Z</dcterms:created>
  <dcterms:modified xsi:type="dcterms:W3CDTF">2024-09-10T10:39:15Z</dcterms:modified>
</cp:coreProperties>
</file>