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6565C0-ED2A-3CD2-15A8-27AA9B508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83BA49-2D03-C536-8ACE-98D6F14AE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05F300-0C1D-E4BE-4DEB-F3ED702A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3E3F04-7B91-EA17-F14C-F0454790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B7C7EC-5294-D436-671A-3C8DEBAB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92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AC129-9523-1CB1-9E67-56780E58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66BB697-B6D4-DF92-8261-5A58DFCB2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CF5132-7078-E6D4-E7DE-10151B44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991C1E-D32F-6FB4-88D0-DE7EC435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EE712E-1924-54F1-EE9E-22EF6C4E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6EF2A04-B83D-8847-9297-3788B7889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82014FB-C196-2CAB-D398-FD58FAC42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D2871B-D771-1119-5582-78EE6FBE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B437EF-728D-4B47-4CB1-EEF12664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4D5FFC-09B8-DCFA-2663-903D2D35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33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669AE-011A-9A3C-EB4A-B0FA6D04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E710B9-9605-40D9-AE8A-4F1788A33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1AF191-5395-C7CA-45BC-72BFBDF7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60A90D-87B6-DE50-CC61-95BB9572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1AE2EF-9F64-75D6-5E2B-7DF132D4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3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16708-5588-FB64-C2B5-F3BA03CC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88D117-A112-85E1-A07E-8C38BAD12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4A024F-3B60-D23D-A57C-D6E0C01B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308175-6A1A-1629-DC00-B622309C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F378A7-DE5F-4D56-98BB-B672157E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58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0F559-56EC-473E-6B18-594A3335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C481C7-779B-AFF4-F215-B5A15EFA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DE1BF5-C6E2-5EDF-4672-BA2C9B227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7A1936-EAAB-1E7F-8258-6C6827C5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EE54C1-82D8-7930-3064-C33FEE9E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2FD554-17C5-1F40-0B4F-725CDB3B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63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E1D5B8-E871-E0F5-8E78-A78BC201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8CCD01-4CD1-735D-D055-354B7752C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67270F-2F99-98C8-9402-19A569523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559986-E573-FE36-77BD-959A86250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8015B9E-7422-CA55-3414-3A62E1B48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FD5FBCD-AD57-D05E-E40F-7F2A45FE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6DC462D-B045-6876-F678-18C8E3DE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58F2DF6-0938-AAED-8976-7859A9C7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3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64383-51C2-1371-D85B-69931E95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7D79D87-9218-007C-9A93-019CA751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F10F18-1F29-C42C-C660-99F3DB22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854DD2-3DC0-46D0-88AB-B7425DE0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84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0AF6B4F-B77D-91EB-75CE-070E01EF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154B803-F2A9-7AD0-1350-80CF8740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29E823-7FE0-336F-A4AA-0413AFC3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98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11A6ED-D471-1CD3-958D-C23047CA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C639F1-23EB-316D-EF81-03BCB2188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AF8C0E-BC13-5FF1-B1D4-1827C9A5E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F2DF5E-CA6F-8700-198E-0BD059C1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C642B0E-042C-78F4-0CF2-6C5EB31E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EF464B-EB7D-5C47-3350-46275A0C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27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AEE8D-DBC9-2E80-0C9A-9EC5907A4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84BA12C-FA9D-AF40-022A-FEDD5C43C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0EE69D-29DA-6B74-11D2-8A39D6498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3EC4E1-5592-ED0B-31C7-BD308C4B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5E5D62-C69E-25EE-2BFB-C7B2C490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44B0EF-ADAA-E0D6-8A80-E66AAFF6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9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5B4D842-5539-69BF-30B8-3C56EBFEE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78DF8C-B644-ED22-EB76-97F4CDEA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D525AF-8043-5C4B-0F55-311BEB535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6133BF-4CE5-4086-BED6-16B2BC0B3E31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5766A2-B812-EEAC-414C-669944290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8EEBC1-7DFE-B623-C8E9-373EE3513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0FAE10-C06C-43C3-B30A-0BB5DD37AA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33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D82871DE-B3B1-1EE0-0BDF-FF017996D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464" y="274320"/>
            <a:ext cx="11530584" cy="6437376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Chmurka 4">
            <a:extLst>
              <a:ext uri="{FF2B5EF4-FFF2-40B4-BE49-F238E27FC236}">
                <a16:creationId xmlns:a16="http://schemas.microsoft.com/office/drawing/2014/main" id="{761E597D-2E6E-B7D2-4D5B-DCADC5FA3232}"/>
              </a:ext>
            </a:extLst>
          </p:cNvPr>
          <p:cNvSpPr/>
          <p:nvPr/>
        </p:nvSpPr>
        <p:spPr>
          <a:xfrm>
            <a:off x="137160" y="0"/>
            <a:ext cx="3419856" cy="176479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 prawo czuć się bezpiecznie.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*Muszę mieć pewność, że mogę się do Ciebie zwrócić z każdym problemem</a:t>
            </a:r>
            <a:r>
              <a:rPr lang="pl-PL" sz="1400" dirty="0"/>
              <a:t>.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95C54864-EE65-E752-0894-5F32268D0184}"/>
              </a:ext>
            </a:extLst>
          </p:cNvPr>
          <p:cNvSpPr/>
          <p:nvPr/>
        </p:nvSpPr>
        <p:spPr>
          <a:xfrm>
            <a:off x="3276601" y="9144"/>
            <a:ext cx="2944368" cy="1737360"/>
          </a:xfrm>
          <a:prstGeom prst="cloud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Traktuj mnie z szacunkiem.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*Bądź do mnie uprzejmy i szanuj </a:t>
            </a:r>
            <a:r>
              <a:rPr lang="pl-PL" sz="1400">
                <a:latin typeface="Times New Roman" panose="02020603050405020304" pitchFamily="18" charset="0"/>
                <a:cs typeface="Times New Roman" panose="02020603050405020304" pitchFamily="18" charset="0"/>
              </a:rPr>
              <a:t>moje prawa.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hmurka 7">
            <a:extLst>
              <a:ext uri="{FF2B5EF4-FFF2-40B4-BE49-F238E27FC236}">
                <a16:creationId xmlns:a16="http://schemas.microsoft.com/office/drawing/2014/main" id="{8CB04848-D40B-957D-0A96-0230A5FCD4FD}"/>
              </a:ext>
            </a:extLst>
          </p:cNvPr>
          <p:cNvSpPr/>
          <p:nvPr/>
        </p:nvSpPr>
        <p:spPr>
          <a:xfrm>
            <a:off x="5891785" y="143161"/>
            <a:ext cx="3767328" cy="20756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Słuchaj mnie uważnie i pozwól mi mówić.</a:t>
            </a:r>
          </a:p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Kiedy przychodzę z jakąś sprawą nawiąż ze mną kontakt wzrokowy, posłuchaj mnie.</a:t>
            </a:r>
          </a:p>
        </p:txBody>
      </p:sp>
      <p:sp>
        <p:nvSpPr>
          <p:cNvPr id="9" name="Chmurka 8">
            <a:extLst>
              <a:ext uri="{FF2B5EF4-FFF2-40B4-BE49-F238E27FC236}">
                <a16:creationId xmlns:a16="http://schemas.microsoft.com/office/drawing/2014/main" id="{9104380D-6BBE-D1ED-89F2-0692460CDAA4}"/>
              </a:ext>
            </a:extLst>
          </p:cNvPr>
          <p:cNvSpPr/>
          <p:nvPr/>
        </p:nvSpPr>
        <p:spPr>
          <a:xfrm>
            <a:off x="118872" y="1661922"/>
            <a:ext cx="3118104" cy="2286000"/>
          </a:xfrm>
          <a:prstGeom prst="cloud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wolno mnie popychać, szturchać, bić! 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*Nikt nie ma prawa naruszać nietykalności cielesnej drugiego człowieka.</a:t>
            </a:r>
          </a:p>
        </p:txBody>
      </p:sp>
      <p:sp>
        <p:nvSpPr>
          <p:cNvPr id="10" name="Chmurka 9">
            <a:extLst>
              <a:ext uri="{FF2B5EF4-FFF2-40B4-BE49-F238E27FC236}">
                <a16:creationId xmlns:a16="http://schemas.microsoft.com/office/drawing/2014/main" id="{CE329F4E-4258-6DE1-4FF9-F84ED028CAC9}"/>
              </a:ext>
            </a:extLst>
          </p:cNvPr>
          <p:cNvSpPr/>
          <p:nvPr/>
        </p:nvSpPr>
        <p:spPr>
          <a:xfrm>
            <a:off x="8671560" y="1445609"/>
            <a:ext cx="3520440" cy="2138554"/>
          </a:xfrm>
          <a:prstGeom prst="cloud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krzycz na mnie!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*Kiedy krzyczysz boję się Ciebie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 To prowadzi do problemów ze zdrowiem psychicznym.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hmurka 10">
            <a:extLst>
              <a:ext uri="{FF2B5EF4-FFF2-40B4-BE49-F238E27FC236}">
                <a16:creationId xmlns:a16="http://schemas.microsoft.com/office/drawing/2014/main" id="{C1F173ED-56E8-0F3C-25A1-7684A3B5BCB1}"/>
              </a:ext>
            </a:extLst>
          </p:cNvPr>
          <p:cNvSpPr/>
          <p:nvPr/>
        </p:nvSpPr>
        <p:spPr>
          <a:xfrm>
            <a:off x="493776" y="3896486"/>
            <a:ext cx="2907792" cy="21488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obrażaj mnie, nie zawstydzaj!</a:t>
            </a: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Przemoc emocjonalna niszczy moje poczucie wartości.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hmurka 11">
            <a:extLst>
              <a:ext uri="{FF2B5EF4-FFF2-40B4-BE49-F238E27FC236}">
                <a16:creationId xmlns:a16="http://schemas.microsoft.com/office/drawing/2014/main" id="{22A35C98-BF18-106B-1E72-295452525842}"/>
              </a:ext>
            </a:extLst>
          </p:cNvPr>
          <p:cNvSpPr/>
          <p:nvPr/>
        </p:nvSpPr>
        <p:spPr>
          <a:xfrm>
            <a:off x="3255264" y="1721929"/>
            <a:ext cx="3410712" cy="1947672"/>
          </a:xfrm>
          <a:prstGeom prst="cloud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Doceniaj moje starania.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Przyłapuj mnie na tym, co robię dobrze. Pochwały uskrzydlają i dają mi motywację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hmurka 12">
            <a:extLst>
              <a:ext uri="{FF2B5EF4-FFF2-40B4-BE49-F238E27FC236}">
                <a16:creationId xmlns:a16="http://schemas.microsoft.com/office/drawing/2014/main" id="{9246AC47-837B-0F24-2090-B3D7D574711A}"/>
              </a:ext>
            </a:extLst>
          </p:cNvPr>
          <p:cNvSpPr/>
          <p:nvPr/>
        </p:nvSpPr>
        <p:spPr>
          <a:xfrm>
            <a:off x="6247640" y="2490597"/>
            <a:ext cx="2990088" cy="1490471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Bądź tolerancyjny dla moich słabości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 swoje słabe, ale i mocne strony. </a:t>
            </a:r>
          </a:p>
        </p:txBody>
      </p:sp>
      <p:sp>
        <p:nvSpPr>
          <p:cNvPr id="19" name="Słoneczko 18">
            <a:extLst>
              <a:ext uri="{FF2B5EF4-FFF2-40B4-BE49-F238E27FC236}">
                <a16:creationId xmlns:a16="http://schemas.microsoft.com/office/drawing/2014/main" id="{36C3974B-07C8-4FF8-6444-4A8D1B4700EA}"/>
              </a:ext>
            </a:extLst>
          </p:cNvPr>
          <p:cNvSpPr/>
          <p:nvPr/>
        </p:nvSpPr>
        <p:spPr>
          <a:xfrm>
            <a:off x="3383280" y="3947922"/>
            <a:ext cx="3675888" cy="2514599"/>
          </a:xfrm>
          <a:prstGeom prst="sun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Standardy ochrony dzieci</a:t>
            </a:r>
          </a:p>
        </p:txBody>
      </p:sp>
      <p:sp>
        <p:nvSpPr>
          <p:cNvPr id="20" name="Chmurka 19">
            <a:extLst>
              <a:ext uri="{FF2B5EF4-FFF2-40B4-BE49-F238E27FC236}">
                <a16:creationId xmlns:a16="http://schemas.microsoft.com/office/drawing/2014/main" id="{DDE903FC-D585-960A-D4FD-A66EF350FFBD}"/>
              </a:ext>
            </a:extLst>
          </p:cNvPr>
          <p:cNvSpPr/>
          <p:nvPr/>
        </p:nvSpPr>
        <p:spPr>
          <a:xfrm>
            <a:off x="6931152" y="3947922"/>
            <a:ext cx="5163313" cy="263575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Bezpłatne numery pomocowe</a:t>
            </a:r>
          </a:p>
          <a:p>
            <a:pPr algn="ctr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116 111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 zaufania dla dzieci i młodzieży</a:t>
            </a:r>
          </a:p>
          <a:p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800 121 212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Dziecięcy telefon zaufania 	Rzecznika Praw Dziecka</a:t>
            </a:r>
          </a:p>
          <a:p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800 120 002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Ogólnopolski telefon dla ofiar przemocy w rodzinie „Niebieska Linia”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189</Words>
  <Application>Microsoft Office PowerPoint</Application>
  <PresentationFormat>Panoramiczny</PresentationFormat>
  <Paragraphs>27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Wojciech  Rachwalski</dc:creator>
  <cp:lastModifiedBy>Wojciech  Rachwalski</cp:lastModifiedBy>
  <cp:revision>5</cp:revision>
  <cp:lastPrinted>2024-09-05T08:03:02Z</cp:lastPrinted>
  <dcterms:created xsi:type="dcterms:W3CDTF">2024-09-05T06:11:57Z</dcterms:created>
  <dcterms:modified xsi:type="dcterms:W3CDTF">2024-09-05T09:53:33Z</dcterms:modified>
</cp:coreProperties>
</file>