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EB6EF-A84B-498C-9C11-FAF2E418A850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D956E9-9BD2-45BF-8DBD-31E46BFC81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6914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D956E9-9BD2-45BF-8DBD-31E46BFC81E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9359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1A5D6E9-87BF-ADCE-8C37-AA92BE02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B47A3D0-F9AB-E101-2B7D-F13C4B9A7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6E1C0A-CFA8-78EC-2C62-0345520C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C4F967-FDEC-637B-86F3-F8B653C9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41621BC-4C47-3A2D-FD86-8A7668E5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1693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F4E81F-D70F-D90C-26C7-28C45F2DB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02397C6-ED50-A112-69E0-2383D1DAF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FC1275-5CCF-015E-3F6C-0EDA85A66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B0C4F7-8B1A-5643-15B9-078D800F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E15A40-2C05-36F7-CDB2-F78D8F532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7448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9020FF0F-E80B-4E5F-B15B-617508BF70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265DF09-32C1-E08D-4F92-FBEBC24FE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69BF42-02FF-9840-301B-4D1815F6B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1AB02C-DD1A-1DFF-8958-3A8CEB8FA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27071B-3976-44EE-4319-D41FA25DF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3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596B272-B49C-3FB0-188C-24E38E783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DCC3CC-2459-5DE9-566C-94BDEED9C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FEA3E27-48F1-84B5-FDA3-81A8E585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799BFA1-4743-12FD-27E0-8BA14DE42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BBBD62A-DCE2-E0EE-149F-54DF73101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784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8B0A48-77CE-B6DE-A79F-101BC009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6F8B38-15B8-1ACB-E74F-458A74473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062DC6-4EBA-CAF6-0667-A8092B47D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DBEFD1F-9BE5-83B7-678A-DF64F1548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533A2D1-0A23-0EFD-B424-1517528D6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47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50CD5D-FCB3-46B6-276A-1F6A1FD9B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BA0161-2454-CBF1-E195-1D1B76E8D3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B14448B-A087-9573-132E-94DE55158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3686251-B223-6711-5E67-AEC465F04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05852D-A040-65A3-86A0-C091823A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3737C54-45B4-9751-F02B-BE1E9CCFE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3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9C931B-4561-1C14-F4A5-B7FE7FF8F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374A781-58CE-ED35-4027-6C11575CC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EC4C0F5-899D-EE21-AB16-F90BBA634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431B228-ECFD-6788-E424-94AFEAC407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8A51BEA-C3BB-B044-2C84-BFE5DE1EE5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D3ADBA19-C324-F983-D5B9-830FEF60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3726C543-5D0D-C18D-6F00-7A12E8DF8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D08C6B69-D364-BB3D-3A80-F2AC1CF6B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256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C7F06D-DDBE-C5B4-2691-4D76E8D9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AB98322-1D43-C7B5-72E4-663BD3CE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E62D15-E346-2734-525A-18FA8D17C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6DEEA5F-DAE9-BF09-76AF-B48079BD0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34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4A058A0-ED47-A735-91D9-0D314D28E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953B488-1FF6-2968-2338-31A75315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D6C02A1-7FCE-EA57-8DA6-913FF72C7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7152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04FFB1-B127-2125-DE4A-45AD5BF72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3D45D5-C727-B0AB-9B47-94A7AE937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D62D4BA-E3A2-0044-15F9-B92802964D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B10539F-84E1-6D92-C336-C8D474530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08B0C2A-5AEA-BED5-4215-ACDB6C3A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FD73C95-77BA-8C29-839E-2EE0B54D4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159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DD680A-789C-C3A8-8156-2EDA8BFC5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058015-7EE9-26DF-974B-F78F45A046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BBA6F747-EFB8-B7D8-6519-45E05A9FA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9BA32D9-A891-5A60-A3AE-C380974F6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263E9E7-8350-F4B1-1340-CCB694A26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5959B50-6CEF-9167-CE44-202E2AC64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848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A88F083E-A5E6-CAD4-8898-889157B9A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3F6B4A-7BC1-132B-3AEC-85D854820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47488F-2B10-72D7-DC67-FCD04694F9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A95386-4D6A-45C4-88F1-450FC20DB51E}" type="datetimeFigureOut">
              <a:rPr lang="pl-PL" smtClean="0"/>
              <a:t>10.09.2024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18678FD-4D4A-47C8-1F52-3704C2836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8C8EE0-5DA3-86D7-1802-147A1B1B2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6CC230-8E2E-499C-A497-F4B29AB28C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675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BD32B6BE-CEF1-9DF6-3B11-A84039600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8" t="9091" r="1517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0959662-08E5-B275-8867-3D47113480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" y="475488"/>
            <a:ext cx="7571231" cy="6702552"/>
          </a:xfrm>
        </p:spPr>
        <p:txBody>
          <a:bodyPr>
            <a:normAutofit/>
          </a:bodyPr>
          <a:lstStyle/>
          <a:p>
            <a:pPr algn="l"/>
            <a:endParaRPr lang="pl-PL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pl-PL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KODEKS DOBRYCH ZACHOWAŃ</a:t>
            </a:r>
            <a:endParaRPr lang="pl-PL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BĄDŹ DLA KAŻDEGO MIŁY I KOLEŻEŃSKI.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SZANUJ INNYCH, NIEZALEŻNIE OD TEGO, JAK SIĘ RÓŻNICIE.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OBRAŻAJ INNYCH, NIE POPYCHAJ.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WYPOWIADAJ SIĘ KULTURALNIE, NIE UŻYWAJ BRZYDKICH SŁÓW, NIE PRZEKLINAJ.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PAMIĘTAJ, ŻE MOŻESZ NIE UCZESTNICZYĆ  W ZABAWIE, KTÓREJ BOISZ SIĘ LUB ŹLE SIĘ CZUJESZ.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PAMIĘTAJ, ŻE INNI MOGĄ NIE MIEĆ OCHOTY NA TO, ŻEBY ICH DOTYKAĆ CZY PRZYTULAĆ.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ZAWSZE PYTAJ, CZY MOŻESZ TAK ROBIĆ. NIE ZŁOŚĆ SIĘ, JEŚLI KTOŚ ODMÓWI. TY TAKŻE MASZ PRAWO ODMÓWIĆ.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UTRWALAJ WIZERUNKU INNYCH DZIECI POPRZEZ NAGRYWANIE (RÓWNIEŻ FONII) I FOTOGRAFOWANIE BEZ UZYSKANIA ZGODY ORAZ W SYTUACJACH INTYMNYCH, MOGĄCYCH ZAWSTYDZIĆ.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ZNAJDŹ WŚRÓD RÓWIEŚNIKÓW KOLEGĘ LUB KOLEŻANKĘ. TROSZCZCIE SIĘ O SIEBIE.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MÓW GŁOŚNO I ODWAŻNIE, GDY KTOŚ ROBI COŚ, CO JEST DLA CIEBIE NIEPRZYJEMNE.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STAŃ W OBRONIE KOGOŚ, KOMU DZIEJE SIĘ KRZYWDA, O ILE SAM CZUJESZ SIĘ BEZPIECZNIE.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POWIEDZ SWOJEMU ZAUFANEMU DOROSŁEMU O TYM, ŻE KOMUŚ DZIEJE SIĘ KRZYWDA.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GDY KTOŚ DOROSŁY CHCE Z TOBĄ ROZMAWIAĆ, MASZ PRAWO POPROSIĆ, ABY BYŁ Z WAMI JESZCZE INNY DOROSŁY LUB ŻEBYŚCIE ROZMAWIALI W TAKIM MIEJSCU, W KTÓRYM WIDZĄ WAS INNI.</a:t>
            </a:r>
          </a:p>
          <a:p>
            <a:pPr algn="l"/>
            <a:endParaRPr lang="pl-PL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974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211</Words>
  <Application>Microsoft Office PowerPoint</Application>
  <PresentationFormat>Panoramiczny</PresentationFormat>
  <Paragraphs>16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Times New Roman</vt:lpstr>
      <vt:lpstr>Wingdings</vt:lpstr>
      <vt:lpstr>Motyw pakietu Office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Wojciech  Rachwalski</dc:creator>
  <cp:lastModifiedBy>Wojciech  Rachwalski</cp:lastModifiedBy>
  <cp:revision>4</cp:revision>
  <cp:lastPrinted>2024-09-10T06:00:25Z</cp:lastPrinted>
  <dcterms:created xsi:type="dcterms:W3CDTF">2024-09-10T05:43:45Z</dcterms:created>
  <dcterms:modified xsi:type="dcterms:W3CDTF">2024-09-10T09:07:15Z</dcterms:modified>
</cp:coreProperties>
</file>